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354" r:id="rId4"/>
    <p:sldId id="356" r:id="rId5"/>
    <p:sldId id="362" r:id="rId6"/>
    <p:sldId id="357" r:id="rId7"/>
    <p:sldId id="352" r:id="rId8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DF"/>
    <a:srgbClr val="24B7E1"/>
    <a:srgbClr val="F7F8F2"/>
    <a:srgbClr val="EED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75424" autoAdjust="0"/>
  </p:normalViewPr>
  <p:slideViewPr>
    <p:cSldViewPr snapToGrid="0">
      <p:cViewPr>
        <p:scale>
          <a:sx n="100" d="100"/>
          <a:sy n="100" d="100"/>
        </p:scale>
        <p:origin x="990" y="-5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Introduzir o conceito de algoritmos às crianças de forma acessível e divertida.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Explique que um algoritmo é uma sequência de instruções para realizar uma tarefa, usando exemplos do cotidiano.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Nenhuma atividade específica para este slide.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Definir o que é um algoritmo e proporcionar um exemplo concreto.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Compare um algoritmo com uma receita de culinária, que também é uma sequência de passos.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Pergunte às crianças se elas conhecem outras "receitas" ou sequências de passos nas suas vidas diárias.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3014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Demonstrar como uma atividade diária pode ser dividida em passos.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Mostre como a atividade de escovar os dentes pode ser descrita através de um algoritmo.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Peça às crianças para descreverem os passos que seguem quando escovam os dentes e compare com a lista no slide.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3148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Fornecer um exemplo claro de como uma atividade pode ser dividida em passos.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Mostre um exemplo de como a atividade "vestir-se" pode ser descrita como um algoritmo.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Peça às crianças para organizarem os passos para "vestir-se" em ordem e discutam a importância da sequência correta.</a:t>
            </a:r>
            <a:br>
              <a:rPr lang="pt-PT" dirty="0"/>
            </a:br>
            <a:endParaRPr lang="pt-PT" dirty="0"/>
          </a:p>
          <a:p>
            <a:pPr>
              <a:buFont typeface="Arial" panose="020B0604020202020204" pitchFamily="34" charset="0"/>
              <a:buNone/>
            </a:pPr>
            <a:r>
              <a:rPr lang="pt-PT" dirty="0"/>
              <a:t>Disponível para impressão outras roupas e acessórios na respetiva pasta desta atividade.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3421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Refletir sobre o que foi aprendido e relacionar o conceito de algoritmo a outras atividades diárias.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Conclua a atividade pedindo às crianças para refletirem sobre o que aprenderam e discutam a importância dos algoritmos.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Faça perguntas para estimular a discussão. Peça às crianças para pensarem em outras atividades que podem ser divididas em passos.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2497114" y="2998113"/>
            <a:ext cx="719780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Algoritmos na vida diária</a:t>
            </a: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desenho, banana&#10;&#10;Descrição gerada automaticamente">
            <a:extLst>
              <a:ext uri="{FF2B5EF4-FFF2-40B4-BE49-F238E27FC236}">
                <a16:creationId xmlns:a16="http://schemas.microsoft.com/office/drawing/2014/main" id="{2078B0E0-040B-4162-BB9B-986AD508C3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2" t="2173" r="53479" b="55988"/>
          <a:stretch/>
        </p:blipFill>
        <p:spPr>
          <a:xfrm>
            <a:off x="733320" y="1320766"/>
            <a:ext cx="1560786" cy="2427890"/>
          </a:xfrm>
          <a:prstGeom prst="rect">
            <a:avLst/>
          </a:prstGeom>
        </p:spPr>
      </p:pic>
      <p:pic>
        <p:nvPicPr>
          <p:cNvPr id="10" name="Imagem 9" descr="Uma imagem com desenho, banana&#10;&#10;Descrição gerada automaticamente">
            <a:extLst>
              <a:ext uri="{FF2B5EF4-FFF2-40B4-BE49-F238E27FC236}">
                <a16:creationId xmlns:a16="http://schemas.microsoft.com/office/drawing/2014/main" id="{8D8FBDA1-F89B-4745-9B6C-3240BCDAFC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14" r="34643" b="56033"/>
          <a:stretch/>
        </p:blipFill>
        <p:spPr>
          <a:xfrm>
            <a:off x="3408244" y="2184015"/>
            <a:ext cx="1781503" cy="2551387"/>
          </a:xfrm>
          <a:prstGeom prst="rect">
            <a:avLst/>
          </a:prstGeom>
        </p:spPr>
      </p:pic>
      <p:pic>
        <p:nvPicPr>
          <p:cNvPr id="11" name="Imagem 10" descr="Uma imagem com desenho, banana&#10;&#10;Descrição gerada automaticamente">
            <a:extLst>
              <a:ext uri="{FF2B5EF4-FFF2-40B4-BE49-F238E27FC236}">
                <a16:creationId xmlns:a16="http://schemas.microsoft.com/office/drawing/2014/main" id="{56883324-746C-4335-A981-6252736FA4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9" t="46649" r="64862" b="11094"/>
          <a:stretch/>
        </p:blipFill>
        <p:spPr>
          <a:xfrm>
            <a:off x="6431018" y="2157947"/>
            <a:ext cx="1936530" cy="2452151"/>
          </a:xfrm>
          <a:prstGeom prst="rect">
            <a:avLst/>
          </a:prstGeom>
        </p:spPr>
      </p:pic>
      <p:grpSp>
        <p:nvGrpSpPr>
          <p:cNvPr id="14" name="Agrupar 13">
            <a:extLst>
              <a:ext uri="{FF2B5EF4-FFF2-40B4-BE49-F238E27FC236}">
                <a16:creationId xmlns:a16="http://schemas.microsoft.com/office/drawing/2014/main" id="{E30950A1-1259-431E-8902-6712C5DA547A}"/>
              </a:ext>
            </a:extLst>
          </p:cNvPr>
          <p:cNvGrpSpPr/>
          <p:nvPr/>
        </p:nvGrpSpPr>
        <p:grpSpPr>
          <a:xfrm>
            <a:off x="840022" y="3459709"/>
            <a:ext cx="1560786" cy="2427890"/>
            <a:chOff x="1051560" y="3068495"/>
            <a:chExt cx="1560786" cy="2427890"/>
          </a:xfrm>
        </p:grpSpPr>
        <p:pic>
          <p:nvPicPr>
            <p:cNvPr id="8" name="Imagem 7" descr="Uma imagem com desenho, banana&#10;&#10;Descrição gerada automaticamente">
              <a:extLst>
                <a:ext uri="{FF2B5EF4-FFF2-40B4-BE49-F238E27FC236}">
                  <a16:creationId xmlns:a16="http://schemas.microsoft.com/office/drawing/2014/main" id="{042C9336-369E-4059-B487-A2174D729B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414" r="19217" b="58161"/>
            <a:stretch/>
          </p:blipFill>
          <p:spPr>
            <a:xfrm>
              <a:off x="1051560" y="3068495"/>
              <a:ext cx="1560786" cy="2427890"/>
            </a:xfrm>
            <a:prstGeom prst="rect">
              <a:avLst/>
            </a:prstGeom>
          </p:spPr>
        </p:pic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7FCA6A99-9DE3-4476-9D5F-1750A1ECAA00}"/>
                </a:ext>
              </a:extLst>
            </p:cNvPr>
            <p:cNvSpPr/>
            <p:nvPr/>
          </p:nvSpPr>
          <p:spPr>
            <a:xfrm>
              <a:off x="1358900" y="4127500"/>
              <a:ext cx="744220" cy="388620"/>
            </a:xfrm>
            <a:prstGeom prst="rect">
              <a:avLst/>
            </a:prstGeom>
            <a:solidFill>
              <a:srgbClr val="F7F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>
                  <a:solidFill>
                    <a:srgbClr val="24B7E1"/>
                  </a:solidFill>
                  <a:latin typeface="Berlin Sans FB" panose="020E0602020502020306" pitchFamily="34" charset="0"/>
                </a:rPr>
                <a:t>Leite</a:t>
              </a:r>
            </a:p>
          </p:txBody>
        </p:sp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19B7602D-65CB-4CAD-845E-01E9E8C51732}"/>
              </a:ext>
            </a:extLst>
          </p:cNvPr>
          <p:cNvGrpSpPr/>
          <p:nvPr/>
        </p:nvGrpSpPr>
        <p:grpSpPr>
          <a:xfrm>
            <a:off x="9068588" y="2031123"/>
            <a:ext cx="2186676" cy="2551387"/>
            <a:chOff x="8816340" y="2630213"/>
            <a:chExt cx="2186676" cy="2551387"/>
          </a:xfrm>
        </p:grpSpPr>
        <p:pic>
          <p:nvPicPr>
            <p:cNvPr id="12" name="Imagem 11" descr="Uma imagem com desenho, banana&#10;&#10;Descrição gerada automaticamente">
              <a:extLst>
                <a:ext uri="{FF2B5EF4-FFF2-40B4-BE49-F238E27FC236}">
                  <a16:creationId xmlns:a16="http://schemas.microsoft.com/office/drawing/2014/main" id="{E2D5F012-42B0-4051-B5A1-C977334947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64" t="47777" r="24604" b="8256"/>
            <a:stretch/>
          </p:blipFill>
          <p:spPr>
            <a:xfrm>
              <a:off x="8816340" y="2630213"/>
              <a:ext cx="2186676" cy="2551387"/>
            </a:xfrm>
            <a:prstGeom prst="rect">
              <a:avLst/>
            </a:prstGeom>
          </p:spPr>
        </p:pic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47A4071-C171-40AF-A9FD-6BDAD1927146}"/>
                </a:ext>
              </a:extLst>
            </p:cNvPr>
            <p:cNvSpPr/>
            <p:nvPr/>
          </p:nvSpPr>
          <p:spPr>
            <a:xfrm>
              <a:off x="10218420" y="4400550"/>
              <a:ext cx="495300" cy="441960"/>
            </a:xfrm>
            <a:prstGeom prst="ellipse">
              <a:avLst/>
            </a:prstGeom>
            <a:solidFill>
              <a:srgbClr val="FFF7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19806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93A0864B-38C0-43AD-9A52-96B828CA613B}"/>
              </a:ext>
            </a:extLst>
          </p:cNvPr>
          <p:cNvGrpSpPr/>
          <p:nvPr/>
        </p:nvGrpSpPr>
        <p:grpSpPr>
          <a:xfrm>
            <a:off x="334275" y="1874130"/>
            <a:ext cx="11523449" cy="3624757"/>
            <a:chOff x="426793" y="1074030"/>
            <a:chExt cx="11523449" cy="3624757"/>
          </a:xfrm>
        </p:grpSpPr>
        <p:pic>
          <p:nvPicPr>
            <p:cNvPr id="11" name="Imagem 10" descr="Uma imagem com desenho, boneca, rapariga, vestuário&#10;&#10;Descrição gerada automaticamente">
              <a:extLst>
                <a:ext uri="{FF2B5EF4-FFF2-40B4-BE49-F238E27FC236}">
                  <a16:creationId xmlns:a16="http://schemas.microsoft.com/office/drawing/2014/main" id="{BC0A89D3-D9B7-0BA4-A87A-38399FA080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666" t="-925" r="-783" b="50001"/>
            <a:stretch/>
          </p:blipFill>
          <p:spPr>
            <a:xfrm>
              <a:off x="426793" y="1074030"/>
              <a:ext cx="2344674" cy="3568882"/>
            </a:xfrm>
            <a:prstGeom prst="rect">
              <a:avLst/>
            </a:prstGeom>
          </p:spPr>
        </p:pic>
        <p:pic>
          <p:nvPicPr>
            <p:cNvPr id="13" name="Imagem 12" descr="Uma imagem com desenho, boneca, rapariga, vestuário&#10;&#10;Descrição gerada automaticamente">
              <a:extLst>
                <a:ext uri="{FF2B5EF4-FFF2-40B4-BE49-F238E27FC236}">
                  <a16:creationId xmlns:a16="http://schemas.microsoft.com/office/drawing/2014/main" id="{EB07419F-384B-FF9F-B4B1-756F65B0C2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931" t="49817" r="-48" b="-1"/>
            <a:stretch/>
          </p:blipFill>
          <p:spPr>
            <a:xfrm>
              <a:off x="9605568" y="1181775"/>
              <a:ext cx="2344674" cy="3517012"/>
            </a:xfrm>
            <a:prstGeom prst="rect">
              <a:avLst/>
            </a:prstGeom>
            <a:ln w="57150">
              <a:noFill/>
            </a:ln>
          </p:spPr>
        </p:pic>
        <p:grpSp>
          <p:nvGrpSpPr>
            <p:cNvPr id="18" name="Agrupar 17">
              <a:extLst>
                <a:ext uri="{FF2B5EF4-FFF2-40B4-BE49-F238E27FC236}">
                  <a16:creationId xmlns:a16="http://schemas.microsoft.com/office/drawing/2014/main" id="{79A05F7C-5D1E-C24C-6087-1280D594982F}"/>
                </a:ext>
              </a:extLst>
            </p:cNvPr>
            <p:cNvGrpSpPr/>
            <p:nvPr/>
          </p:nvGrpSpPr>
          <p:grpSpPr>
            <a:xfrm>
              <a:off x="3128731" y="1129905"/>
              <a:ext cx="2842947" cy="3568882"/>
              <a:chOff x="2814870" y="2043579"/>
              <a:chExt cx="1609260" cy="2261721"/>
            </a:xfrm>
          </p:grpSpPr>
          <p:pic>
            <p:nvPicPr>
              <p:cNvPr id="10" name="Imagem 9" descr="Uma imagem com desenho, boneca, rapariga, vestuário&#10;&#10;Descrição gerada automaticamente">
                <a:extLst>
                  <a:ext uri="{FF2B5EF4-FFF2-40B4-BE49-F238E27FC236}">
                    <a16:creationId xmlns:a16="http://schemas.microsoft.com/office/drawing/2014/main" id="{268A7CC1-BC88-0A46-4990-00C9F3728A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932" r="49951" b="49076"/>
              <a:stretch/>
            </p:blipFill>
            <p:spPr>
              <a:xfrm>
                <a:off x="2876550" y="2043579"/>
                <a:ext cx="1485900" cy="2261721"/>
              </a:xfrm>
              <a:prstGeom prst="rect">
                <a:avLst/>
              </a:prstGeom>
            </p:spPr>
          </p:pic>
          <p:sp>
            <p:nvSpPr>
              <p:cNvPr id="15" name="Retângulo 14">
                <a:extLst>
                  <a:ext uri="{FF2B5EF4-FFF2-40B4-BE49-F238E27FC236}">
                    <a16:creationId xmlns:a16="http://schemas.microsoft.com/office/drawing/2014/main" id="{CF546CF6-9839-61B6-63B0-3069639B6A17}"/>
                  </a:ext>
                </a:extLst>
              </p:cNvPr>
              <p:cNvSpPr/>
              <p:nvPr/>
            </p:nvSpPr>
            <p:spPr>
              <a:xfrm>
                <a:off x="2876550" y="2472267"/>
                <a:ext cx="103717" cy="812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6" name="Retângulo 15">
                <a:extLst>
                  <a:ext uri="{FF2B5EF4-FFF2-40B4-BE49-F238E27FC236}">
                    <a16:creationId xmlns:a16="http://schemas.microsoft.com/office/drawing/2014/main" id="{116A2077-246F-6A0E-3224-A95148C5EF46}"/>
                  </a:ext>
                </a:extLst>
              </p:cNvPr>
              <p:cNvSpPr/>
              <p:nvPr/>
            </p:nvSpPr>
            <p:spPr>
              <a:xfrm>
                <a:off x="2814870" y="3713755"/>
                <a:ext cx="103717" cy="4010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>
                <a:extLst>
                  <a:ext uri="{FF2B5EF4-FFF2-40B4-BE49-F238E27FC236}">
                    <a16:creationId xmlns:a16="http://schemas.microsoft.com/office/drawing/2014/main" id="{DF0A2E82-CCFF-F235-B926-3080B8EBE50C}"/>
                  </a:ext>
                </a:extLst>
              </p:cNvPr>
              <p:cNvSpPr/>
              <p:nvPr/>
            </p:nvSpPr>
            <p:spPr>
              <a:xfrm>
                <a:off x="4198874" y="3175000"/>
                <a:ext cx="225256" cy="5641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2B23DE9F-BE53-4558-B88C-EE8A25E4B437}"/>
                </a:ext>
              </a:extLst>
            </p:cNvPr>
            <p:cNvGrpSpPr/>
            <p:nvPr/>
          </p:nvGrpSpPr>
          <p:grpSpPr>
            <a:xfrm>
              <a:off x="6328942" y="1213294"/>
              <a:ext cx="2919362" cy="3485493"/>
              <a:chOff x="5276850" y="2127250"/>
              <a:chExt cx="1527175" cy="2178049"/>
            </a:xfrm>
          </p:grpSpPr>
          <p:grpSp>
            <p:nvGrpSpPr>
              <p:cNvPr id="3" name="Agrupar 2">
                <a:extLst>
                  <a:ext uri="{FF2B5EF4-FFF2-40B4-BE49-F238E27FC236}">
                    <a16:creationId xmlns:a16="http://schemas.microsoft.com/office/drawing/2014/main" id="{9DD0FCA0-0BEE-4943-8C17-14872ED4C03F}"/>
                  </a:ext>
                </a:extLst>
              </p:cNvPr>
              <p:cNvGrpSpPr/>
              <p:nvPr/>
            </p:nvGrpSpPr>
            <p:grpSpPr>
              <a:xfrm>
                <a:off x="5276850" y="2127250"/>
                <a:ext cx="1483783" cy="2178049"/>
                <a:chOff x="5276850" y="2127250"/>
                <a:chExt cx="1483783" cy="2178049"/>
              </a:xfrm>
            </p:grpSpPr>
            <p:pic>
              <p:nvPicPr>
                <p:cNvPr id="12" name="Imagem 11" descr="Uma imagem com desenho, boneca, rapariga, vestuário&#10;&#10;Descrição gerada automaticamente">
                  <a:extLst>
                    <a:ext uri="{FF2B5EF4-FFF2-40B4-BE49-F238E27FC236}">
                      <a16:creationId xmlns:a16="http://schemas.microsoft.com/office/drawing/2014/main" id="{643ECB80-181B-5872-81C7-72D74F30EB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5310" t="50960" r="37478"/>
                <a:stretch/>
              </p:blipFill>
              <p:spPr>
                <a:xfrm>
                  <a:off x="5422900" y="2127250"/>
                  <a:ext cx="1337733" cy="2178049"/>
                </a:xfrm>
                <a:prstGeom prst="rect">
                  <a:avLst/>
                </a:prstGeom>
              </p:spPr>
            </p:pic>
            <p:sp>
              <p:nvSpPr>
                <p:cNvPr id="2" name="Oval 1">
                  <a:extLst>
                    <a:ext uri="{FF2B5EF4-FFF2-40B4-BE49-F238E27FC236}">
                      <a16:creationId xmlns:a16="http://schemas.microsoft.com/office/drawing/2014/main" id="{6F7AEF7B-6BFA-4C6E-AB5F-70E6BE77607F}"/>
                    </a:ext>
                  </a:extLst>
                </p:cNvPr>
                <p:cNvSpPr/>
                <p:nvPr/>
              </p:nvSpPr>
              <p:spPr>
                <a:xfrm>
                  <a:off x="5276850" y="2472267"/>
                  <a:ext cx="304207" cy="70273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PT"/>
                </a:p>
              </p:txBody>
            </p:sp>
          </p:grp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03DDEF24-FEA9-4BB2-B66C-F52652B16481}"/>
                  </a:ext>
                </a:extLst>
              </p:cNvPr>
              <p:cNvSpPr/>
              <p:nvPr/>
            </p:nvSpPr>
            <p:spPr>
              <a:xfrm>
                <a:off x="6664325" y="2965450"/>
                <a:ext cx="139700" cy="4635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84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desenhos de criança&#10;&#10;Descrição gerada automaticamente">
            <a:extLst>
              <a:ext uri="{FF2B5EF4-FFF2-40B4-BE49-F238E27FC236}">
                <a16:creationId xmlns:a16="http://schemas.microsoft.com/office/drawing/2014/main" id="{E8D9277C-B390-497D-9C58-233A4EFD92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15">
            <a:off x="3482207" y="1242707"/>
            <a:ext cx="1905266" cy="4372585"/>
          </a:xfrm>
          <a:prstGeom prst="rect">
            <a:avLst/>
          </a:prstGeom>
        </p:spPr>
      </p:pic>
      <p:pic>
        <p:nvPicPr>
          <p:cNvPr id="8" name="Imagem 7" descr="Uma imagem com desenhos de criança, desenho, arte&#10;&#10;Descrição gerada automaticamente">
            <a:extLst>
              <a:ext uri="{FF2B5EF4-FFF2-40B4-BE49-F238E27FC236}">
                <a16:creationId xmlns:a16="http://schemas.microsoft.com/office/drawing/2014/main" id="{C78746BF-D123-43E5-BAE5-F163D1EBC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978">
            <a:off x="9277719" y="1247181"/>
            <a:ext cx="1910079" cy="1663774"/>
          </a:xfrm>
          <a:prstGeom prst="rect">
            <a:avLst/>
          </a:prstGeom>
        </p:spPr>
      </p:pic>
      <p:pic>
        <p:nvPicPr>
          <p:cNvPr id="10" name="Imagem 9" descr="Uma imagem com vestuário, sapatos, bota, sapato&#10;&#10;Descrição gerada automaticamente">
            <a:extLst>
              <a:ext uri="{FF2B5EF4-FFF2-40B4-BE49-F238E27FC236}">
                <a16:creationId xmlns:a16="http://schemas.microsoft.com/office/drawing/2014/main" id="{D0B874A7-A608-4933-8C96-18D4BA2BF4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228">
            <a:off x="7231189" y="3025594"/>
            <a:ext cx="1671749" cy="2219325"/>
          </a:xfrm>
          <a:prstGeom prst="rect">
            <a:avLst/>
          </a:prstGeom>
        </p:spPr>
      </p:pic>
      <p:pic>
        <p:nvPicPr>
          <p:cNvPr id="6" name="Imagem 5" descr="Uma imagem com sapatos, tampão de ouvidos&#10;&#10;Descrição gerada automaticamente">
            <a:extLst>
              <a:ext uri="{FF2B5EF4-FFF2-40B4-BE49-F238E27FC236}">
                <a16:creationId xmlns:a16="http://schemas.microsoft.com/office/drawing/2014/main" id="{0B021BAD-3632-4E45-8F3A-168F8593B6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145">
            <a:off x="9734295" y="3475268"/>
            <a:ext cx="1853245" cy="141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98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1435 L -0.00039 -0.01435 C -0.02239 0.00093 -0.02552 0.00486 -0.05104 0.01343 C -0.07044 0.01968 -0.09401 0.0213 -0.11354 0.03009 C -0.12317 0.03426 -0.13229 0.04074 -0.14179 0.0456 C -0.14935 0.04954 -0.15716 0.05278 -0.16484 0.05671 C -0.17487 0.06204 -0.18476 0.06852 -0.19492 0.07338 C -0.20729 0.07917 -0.21992 0.08357 -0.23242 0.08889 C -0.25247 0.09769 -0.26614 0.1044 -0.28554 0.11551 C -0.29323 0.12014 -0.30078 0.12593 -0.30859 0.13009 C -0.32539 0.13866 -0.34245 0.1456 -0.35924 0.15347 C -0.36471 0.15602 -0.37031 0.15764 -0.37552 0.16111 C -0.37955 0.16366 -0.38333 0.16713 -0.38737 0.16898 C -0.39414 0.17222 -0.4112 0.17199 -0.41549 0.17222 L -0.43242 0.17454 C -0.45846 0.17708 -0.44036 0.17407 -0.45495 0.17685 C -0.45911 0.17639 -0.46328 0.17616 -0.46745 0.1757 C -0.47812 0.17407 -0.46523 0.17523 -0.47239 0.17338 C -0.4733 0.17315 -0.47409 0.17338 -0.47487 0.17338 L -0.47487 0.17338 " pathEditMode="relative" ptsTypes="AAAAAAAAAAAAAAA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7.40741E-7 L 1.45833E-6 7.40741E-7 C -0.03229 0.02222 -0.04492 0.0375 -0.075 0.04236 C -0.09011 0.04468 -0.10547 0.04398 -0.1207 0.04491 L -0.1418 0.05185 C -0.14583 0.05278 -0.15 0.05347 -0.15417 0.05463 C -0.16706 0.05833 -0.16419 0.05972 -0.17813 0.06296 C -0.18203 0.06366 -0.18607 0.06412 -0.18998 0.06435 L -0.23685 0.0669 L -0.24245 0.06829 C -0.24662 0.06944 -0.24922 0.07014 -0.25352 0.0713 C -0.25729 0.07176 -0.26107 0.07176 -0.26471 0.07222 C -0.26732 0.07292 -0.27057 0.07384 -0.27331 0.07523 C -0.27396 0.07546 -0.27461 0.07662 -0.27513 0.07662 C -0.27917 0.07708 -0.28333 0.07662 -0.28737 0.07662 L -0.28737 0.07708 " pathEditMode="relative" rAng="0" ptsTypes="AAAAAAAAAAAAAA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75" y="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0213 L 0.00156 -0.02107 C -0.00872 -0.00487 -0.01719 0.01018 -0.02904 0.02314 C -0.04219 0.0375 -0.05534 0.05277 -0.06966 0.06296 C -0.10287 0.0868 -0.15234 0.11203 -0.19024 0.12754 L -0.28112 0.16296 C -0.29675 0.16921 -0.31211 0.18009 -0.32813 0.18194 L -0.36888 0.18634 C -0.38529 0.19189 -0.39466 0.19675 -0.41094 0.19629 C -0.41719 0.19629 -0.42344 0.19421 -0.42956 0.19305 C -0.43412 0.1912 -0.43893 0.18888 -0.44375 0.1875 C -0.44622 0.1868 -0.44909 0.1868 -0.45169 0.18634 C -0.453 0.18611 -0.45417 0.18564 -0.45547 0.18518 C -0.4569 0.18495 -0.45833 0.18449 -0.4599 0.18425 C -0.46198 0.1831 -0.4638 0.18171 -0.46602 0.18078 C -0.46706 0.18032 -0.46836 0.18032 -0.46953 0.17962 C -0.47122 0.1787 -0.47826 0.17129 -0.47891 0.17083 C -0.47995 0.17013 -0.48099 0.17013 -0.4819 0.16967 C -0.48294 0.16851 -0.48412 0.16782 -0.48503 0.16643 C -0.48828 0.16157 -0.49102 0.15601 -0.49323 0.14976 C -0.49753 0.1368 -0.49375 0.14444 -0.49753 0.1375 C -0.49779 0.13634 -0.49805 0.13518 -0.49818 0.13425 C -0.49844 0.1324 -0.49844 0.13032 -0.49883 0.1287 C -0.49909 0.12708 -0.49987 0.12569 -0.50013 0.12407 C -0.50013 0.12152 -0.50013 0.11898 -0.50013 0.11643 L -0.50013 0.11666 L -0.50013 0.11643 L -0.50013 0.11666 " pathEditMode="relative" rAng="0" ptsTypes="AAAAAAAAAAAAAAAAAAAAAAAAAA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91" y="1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vestuário, parede, pessoa&#10;&#10;Descrição gerada automaticamente">
            <a:extLst>
              <a:ext uri="{FF2B5EF4-FFF2-40B4-BE49-F238E27FC236}">
                <a16:creationId xmlns:a16="http://schemas.microsoft.com/office/drawing/2014/main" id="{7F91AA6A-0F32-4071-BB82-66146973D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00" y="1432560"/>
            <a:ext cx="8681400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</TotalTime>
  <Words>338</Words>
  <Application>Microsoft Office PowerPoint</Application>
  <PresentationFormat>Ecrã Panorâmico</PresentationFormat>
  <Paragraphs>33</Paragraphs>
  <Slides>7</Slides>
  <Notes>7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7</vt:i4>
      </vt:variant>
    </vt:vector>
  </HeadingPairs>
  <TitlesOfParts>
    <vt:vector size="13" baseType="lpstr">
      <vt:lpstr>Arial</vt:lpstr>
      <vt:lpstr>Berlin Sans FB</vt:lpstr>
      <vt:lpstr>Calibri</vt:lpstr>
      <vt:lpstr>Calibri Light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31</cp:revision>
  <dcterms:created xsi:type="dcterms:W3CDTF">2023-12-18T09:39:58Z</dcterms:created>
  <dcterms:modified xsi:type="dcterms:W3CDTF">2024-09-19T09:10:31Z</dcterms:modified>
</cp:coreProperties>
</file>